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8"/>
  </p:notesMasterIdLst>
  <p:handoutMasterIdLst>
    <p:handoutMasterId r:id="rId9"/>
  </p:handoutMasterIdLst>
  <p:sldIdLst>
    <p:sldId id="262" r:id="rId3"/>
    <p:sldId id="263" r:id="rId4"/>
    <p:sldId id="264" r:id="rId5"/>
    <p:sldId id="265" r:id="rId6"/>
    <p:sldId id="26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18A"/>
    <a:srgbClr val="C3E9F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CF553C0-081A-45F9-980D-3AD633426F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F9744-8501-4D7D-BE22-82FB52BEDC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AE8E-E501-4F51-BAA9-DAE69FE91E47}" type="datetimeFigureOut">
              <a:rPr lang="ko-KR" altLang="en-US" smtClean="0"/>
              <a:t>2026-03-26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2E5E8CB-9360-4091-89E1-19BE28E9D8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D5D969-0A15-419C-A6D7-A49FE12068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1E855-1909-4C79-BF01-2A858C2FFC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11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B59B1-1EE2-4965-BE53-90190348A1C2}" type="datetimeFigureOut">
              <a:rPr lang="ko-KR" altLang="en-US" smtClean="0"/>
              <a:t>2026-03-26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6DEBC-1257-4AEF-A008-2AB72D57C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6255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35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E85ACA2-C4FB-41CF-98F1-132273EFAE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65972" y="6450858"/>
            <a:ext cx="786597" cy="34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 eaLnBrk="1" hangingPunct="1"/>
            <a:fld id="{8C003252-9106-4A5D-849B-5649EA6E4FA0}" type="slidenum">
              <a:rPr lang="en-US" altLang="ko-KR" sz="1700" b="0" smtClean="0"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ko-KR" sz="1700" b="0" dirty="0"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algn="r" eaLnBrk="1" hangingPunct="1"/>
            <a:endParaRPr lang="en-US" altLang="ko-KR" sz="1700" b="0" dirty="0"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012FB36-FF27-980C-F6C4-5ED6BF64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31" y="91388"/>
            <a:ext cx="10515600" cy="78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Slide Title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C4E748-6C44-4B64-3CDC-E796F1F49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99" y="12315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Contents 1</a:t>
            </a:r>
          </a:p>
          <a:p>
            <a:pPr lvl="0"/>
            <a:r>
              <a:rPr lang="en-US" altLang="ko-KR" dirty="0"/>
              <a:t>Contents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9776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개체 틀 1">
            <a:extLst>
              <a:ext uri="{FF2B5EF4-FFF2-40B4-BE49-F238E27FC236}">
                <a16:creationId xmlns:a16="http://schemas.microsoft.com/office/drawing/2014/main" id="{0890550A-9CE2-FF1B-975D-78837DCDB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31" y="91388"/>
            <a:ext cx="10515600" cy="78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Slide Title</a:t>
            </a:r>
            <a:endParaRPr lang="ko-KR" alt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B370E1BE-AD95-4860-3A6E-F679743A6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99" y="12315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Contents 1</a:t>
            </a:r>
          </a:p>
          <a:p>
            <a:pPr lvl="0"/>
            <a:r>
              <a:rPr lang="en-US" altLang="ko-KR" dirty="0"/>
              <a:t>Contents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7816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E85ACA2-C4FB-41CF-98F1-132273EFAE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65972" y="6450858"/>
            <a:ext cx="786597" cy="34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 eaLnBrk="1" hangingPunct="1"/>
            <a:fld id="{8C003252-9106-4A5D-849B-5649EA6E4FA0}" type="slidenum">
              <a:rPr lang="en-US" altLang="ko-KR" sz="1700" b="0" smtClean="0"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ko-KR" sz="1700" b="0" dirty="0"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algn="r" eaLnBrk="1" hangingPunct="1"/>
            <a:endParaRPr lang="en-US" altLang="ko-KR" sz="1700" b="0" dirty="0"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ED1D1D-C611-3B38-B131-F6D769C728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5D8CC9-4385-E229-077E-7917B00C87F6}"/>
              </a:ext>
            </a:extLst>
          </p:cNvPr>
          <p:cNvSpPr txBox="1"/>
          <p:nvPr userDrawn="1"/>
        </p:nvSpPr>
        <p:spPr>
          <a:xfrm>
            <a:off x="0" y="1537996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PRESENTATION</a:t>
            </a:r>
          </a:p>
          <a:p>
            <a:pPr algn="ctr"/>
            <a:r>
              <a:rPr lang="en-US" sz="5400" b="1" dirty="0">
                <a:solidFill>
                  <a:schemeClr val="bg1">
                    <a:lumMod val="50000"/>
                  </a:schemeClr>
                </a:solidFill>
              </a:rPr>
              <a:t>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AB842-6F1C-F176-D31A-060B81363E17}"/>
              </a:ext>
            </a:extLst>
          </p:cNvPr>
          <p:cNvSpPr txBox="1"/>
          <p:nvPr userDrawn="1"/>
        </p:nvSpPr>
        <p:spPr>
          <a:xfrm>
            <a:off x="266700" y="4179242"/>
            <a:ext cx="11734800" cy="13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Speaker Name</a:t>
            </a:r>
          </a:p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55526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E1686B-29B5-7CA0-663C-D993600D93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84290"/>
          </a:xfrm>
          <a:prstGeom prst="rect">
            <a:avLst/>
          </a:prstGeom>
        </p:spPr>
      </p:pic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D04935E-919D-43BF-BFF9-86FB57A3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31" y="91388"/>
            <a:ext cx="10515600" cy="78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Slide Title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A9FA10-D040-412E-AFF3-EECE1B9FA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099" y="123155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Contents 1</a:t>
            </a:r>
          </a:p>
          <a:p>
            <a:pPr lvl="0"/>
            <a:r>
              <a:rPr lang="en-US" altLang="ko-KR" dirty="0"/>
              <a:t>Contents 2</a:t>
            </a:r>
            <a:endParaRPr lang="ko-KR" alt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28682CF-E6DB-6E52-08DB-81105A5799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65972" y="6450858"/>
            <a:ext cx="786597" cy="34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 eaLnBrk="1" hangingPunct="1"/>
            <a:fld id="{8C003252-9106-4A5D-849B-5649EA6E4FA0}" type="slidenum">
              <a:rPr lang="en-US" altLang="ko-KR" sz="1700" b="0" smtClean="0"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ko-KR" sz="1700" b="0" dirty="0"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algn="r" eaLnBrk="1" hangingPunct="1"/>
            <a:endParaRPr lang="en-US" altLang="ko-KR" sz="1700" b="0" dirty="0"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2045E5-99DC-1C13-476A-A11A3743EF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012" y="6412447"/>
            <a:ext cx="1287149" cy="414597"/>
          </a:xfrm>
          <a:prstGeom prst="rect">
            <a:avLst/>
          </a:prstGeom>
        </p:spPr>
      </p:pic>
      <p:sp>
        <p:nvSpPr>
          <p:cNvPr id="21" name="직사각형 7">
            <a:extLst>
              <a:ext uri="{FF2B5EF4-FFF2-40B4-BE49-F238E27FC236}">
                <a16:creationId xmlns:a16="http://schemas.microsoft.com/office/drawing/2014/main" id="{358BE6E9-52A6-14D1-EA29-B212EFAFF86F}"/>
              </a:ext>
            </a:extLst>
          </p:cNvPr>
          <p:cNvSpPr/>
          <p:nvPr userDrawn="1"/>
        </p:nvSpPr>
        <p:spPr>
          <a:xfrm>
            <a:off x="0" y="6388608"/>
            <a:ext cx="12192000" cy="469392"/>
          </a:xfrm>
          <a:prstGeom prst="rect">
            <a:avLst/>
          </a:prstGeom>
          <a:solidFill>
            <a:srgbClr val="1D518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747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B7884-C51F-C397-0552-2453B1309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097DC4-50D5-4C72-A386-152439DD2214}"/>
              </a:ext>
            </a:extLst>
          </p:cNvPr>
          <p:cNvSpPr txBox="1"/>
          <p:nvPr/>
        </p:nvSpPr>
        <p:spPr>
          <a:xfrm>
            <a:off x="0" y="1537996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EBCA3-8000-437F-88D3-3EBD786D1898}"/>
              </a:ext>
            </a:extLst>
          </p:cNvPr>
          <p:cNvSpPr txBox="1"/>
          <p:nvPr/>
        </p:nvSpPr>
        <p:spPr>
          <a:xfrm>
            <a:off x="266700" y="4179242"/>
            <a:ext cx="11734800" cy="13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Speaker Name</a:t>
            </a:r>
          </a:p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349301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AB5D-74B7-C415-0E7F-E0A5E263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FD7543-88D6-7578-8001-2D5BD5F2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CA893D2-1F09-4256-A497-7952DFD3B6D1}"/>
              </a:ext>
            </a:extLst>
          </p:cNvPr>
          <p:cNvSpPr/>
          <p:nvPr/>
        </p:nvSpPr>
        <p:spPr>
          <a:xfrm>
            <a:off x="0" y="0"/>
            <a:ext cx="12192000" cy="6376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D1553-18C5-4773-B084-DCD37C2CB2F8}"/>
              </a:ext>
            </a:extLst>
          </p:cNvPr>
          <p:cNvSpPr txBox="1"/>
          <p:nvPr/>
        </p:nvSpPr>
        <p:spPr>
          <a:xfrm>
            <a:off x="847197" y="731519"/>
            <a:ext cx="220233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C206B-1693-44DE-8DB0-EF0AA5DCD4C3}"/>
              </a:ext>
            </a:extLst>
          </p:cNvPr>
          <p:cNvSpPr txBox="1"/>
          <p:nvPr/>
        </p:nvSpPr>
        <p:spPr>
          <a:xfrm>
            <a:off x="1849248" y="1572582"/>
            <a:ext cx="490840" cy="375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…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3573E75-A572-448D-958B-7CA052733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726" r="4405" b="14054"/>
          <a:stretch/>
        </p:blipFill>
        <p:spPr>
          <a:xfrm>
            <a:off x="8744736" y="146246"/>
            <a:ext cx="3203133" cy="104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2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AB5D-74B7-C415-0E7F-E0A5E263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FD7543-88D6-7578-8001-2D5BD5F2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7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AB5D-74B7-C415-0E7F-E0A5E263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FD7543-88D6-7578-8001-2D5BD5F2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134D2AB-CDB1-4079-8D19-24A76D2B5C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AA6D75D-85B2-4EC1-A2D3-7F788722C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784"/>
            <a:ext cx="12192000" cy="49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</Words>
  <Application>Microsoft Office PowerPoint</Application>
  <PresentationFormat>와이드스크린</PresentationFormat>
  <Paragraphs>11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HY견고딕</vt:lpstr>
      <vt:lpstr>맑은 고딕</vt:lpstr>
      <vt:lpstr>Arial</vt:lpstr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권종화</dc:creator>
  <cp:lastModifiedBy>권종화</cp:lastModifiedBy>
  <cp:revision>24</cp:revision>
  <dcterms:created xsi:type="dcterms:W3CDTF">2026-03-25T01:05:10Z</dcterms:created>
  <dcterms:modified xsi:type="dcterms:W3CDTF">2026-03-25T23:19:57Z</dcterms:modified>
</cp:coreProperties>
</file>